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4" r:id="rId3"/>
    <p:sldId id="298" r:id="rId4"/>
    <p:sldId id="265" r:id="rId5"/>
    <p:sldId id="266" r:id="rId6"/>
    <p:sldId id="267" r:id="rId7"/>
    <p:sldId id="257" r:id="rId8"/>
    <p:sldId id="258" r:id="rId9"/>
    <p:sldId id="259" r:id="rId10"/>
    <p:sldId id="260" r:id="rId11"/>
    <p:sldId id="261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9" r:id="rId21"/>
    <p:sldId id="277" r:id="rId22"/>
    <p:sldId id="278" r:id="rId23"/>
    <p:sldId id="280" r:id="rId24"/>
    <p:sldId id="282" r:id="rId25"/>
    <p:sldId id="283" r:id="rId26"/>
    <p:sldId id="284" r:id="rId27"/>
    <p:sldId id="285" r:id="rId28"/>
    <p:sldId id="286" r:id="rId29"/>
    <p:sldId id="287" r:id="rId30"/>
    <p:sldId id="290" r:id="rId31"/>
    <p:sldId id="291" r:id="rId32"/>
    <p:sldId id="292" r:id="rId33"/>
    <p:sldId id="296" r:id="rId34"/>
    <p:sldId id="295" r:id="rId35"/>
    <p:sldId id="300" r:id="rId36"/>
    <p:sldId id="299" r:id="rId37"/>
    <p:sldId id="297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206E2-D472-4B69-9188-171F1FFDBD9E}" type="datetimeFigureOut">
              <a:rPr lang="en-US" smtClean="0"/>
              <a:pPr/>
              <a:t>8/7/2019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35B64-BEA0-48F3-97D1-9BCEEE5EAE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206E2-D472-4B69-9188-171F1FFDBD9E}" type="datetimeFigureOut">
              <a:rPr lang="en-US" smtClean="0"/>
              <a:pPr/>
              <a:t>8/7/2019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35B64-BEA0-48F3-97D1-9BCEEE5EAE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206E2-D472-4B69-9188-171F1FFDBD9E}" type="datetimeFigureOut">
              <a:rPr lang="en-US" smtClean="0"/>
              <a:pPr/>
              <a:t>8/7/2019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35B64-BEA0-48F3-97D1-9BCEEE5EAE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206E2-D472-4B69-9188-171F1FFDBD9E}" type="datetimeFigureOut">
              <a:rPr lang="en-US" smtClean="0"/>
              <a:pPr/>
              <a:t>8/7/2019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35B64-BEA0-48F3-97D1-9BCEEE5EAE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206E2-D472-4B69-9188-171F1FFDBD9E}" type="datetimeFigureOut">
              <a:rPr lang="en-US" smtClean="0"/>
              <a:pPr/>
              <a:t>8/7/2019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35B64-BEA0-48F3-97D1-9BCEEE5EAE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206E2-D472-4B69-9188-171F1FFDBD9E}" type="datetimeFigureOut">
              <a:rPr lang="en-US" smtClean="0"/>
              <a:pPr/>
              <a:t>8/7/2019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35B64-BEA0-48F3-97D1-9BCEEE5EAE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206E2-D472-4B69-9188-171F1FFDBD9E}" type="datetimeFigureOut">
              <a:rPr lang="en-US" smtClean="0"/>
              <a:pPr/>
              <a:t>8/7/2019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35B64-BEA0-48F3-97D1-9BCEEE5EAE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206E2-D472-4B69-9188-171F1FFDBD9E}" type="datetimeFigureOut">
              <a:rPr lang="en-US" smtClean="0"/>
              <a:pPr/>
              <a:t>8/7/2019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35B64-BEA0-48F3-97D1-9BCEEE5EAE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206E2-D472-4B69-9188-171F1FFDBD9E}" type="datetimeFigureOut">
              <a:rPr lang="en-US" smtClean="0"/>
              <a:pPr/>
              <a:t>8/7/2019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35B64-BEA0-48F3-97D1-9BCEEE5EAE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206E2-D472-4B69-9188-171F1FFDBD9E}" type="datetimeFigureOut">
              <a:rPr lang="en-US" smtClean="0"/>
              <a:pPr/>
              <a:t>8/7/2019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35B64-BEA0-48F3-97D1-9BCEEE5EAE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206E2-D472-4B69-9188-171F1FFDBD9E}" type="datetimeFigureOut">
              <a:rPr lang="en-US" smtClean="0"/>
              <a:pPr/>
              <a:t>8/7/2019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35B64-BEA0-48F3-97D1-9BCEEE5EAE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3206E2-D472-4B69-9188-171F1FFDBD9E}" type="datetimeFigureOut">
              <a:rPr lang="en-US" smtClean="0"/>
              <a:pPr/>
              <a:t>8/7/2019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C35B64-BEA0-48F3-97D1-9BCEEE5EAE3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gif"/><Relationship Id="rId2" Type="http://schemas.openxmlformats.org/officeDocument/2006/relationships/audio" Target="file:///G:\Truyen%20Ai%20dang%20khen%20nhieu%20hon\Troi%20nang%20troi%20mua%20-__2.mp3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4.gif"/><Relationship Id="rId7" Type="http://schemas.openxmlformats.org/officeDocument/2006/relationships/image" Target="../media/image12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9.gif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Downloads\Nh&#224;%20c&#7911;a%20t&#244;i%20-%20Beat.mp4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Downloads\G&#7845;u%20con%20chia%20qu&#224;%20-%20Truy&#7879;n%20c&#7893;%20t&#237;ch.mp4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Downloads\C&#7843;%20Nh&#224;%20Th&#432;&#417;ng%20Nhau%20-%20Karaoke%20-%20Xu&#226;n%20Mai.mp4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7" Type="http://schemas.openxmlformats.org/officeDocument/2006/relationships/image" Target="../media/image8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8.gif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images (3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</p:spPr>
      </p:pic>
      <p:sp>
        <p:nvSpPr>
          <p:cNvPr id="7" name="Rectangle 6"/>
          <p:cNvSpPr/>
          <p:nvPr/>
        </p:nvSpPr>
        <p:spPr>
          <a:xfrm>
            <a:off x="0" y="609600"/>
            <a:ext cx="940122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Trường</a:t>
            </a:r>
            <a:r>
              <a:rPr lang="en-US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MN </a:t>
            </a:r>
            <a:r>
              <a:rPr lang="en-US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HOA MAI</a:t>
            </a:r>
            <a:endParaRPr lang="en-US" sz="4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05199" y="2362200"/>
            <a:ext cx="985879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0" cap="none" spc="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Tên</a:t>
            </a:r>
            <a:r>
              <a:rPr lang="en-US" sz="4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4400" b="0" cap="none" spc="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bài</a:t>
            </a:r>
            <a:r>
              <a:rPr lang="en-US" sz="4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: </a:t>
            </a:r>
            <a:r>
              <a:rPr lang="en-US" sz="4400" b="0" cap="none" spc="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Truyện</a:t>
            </a:r>
            <a:r>
              <a:rPr lang="en-US" sz="44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”Gấu</a:t>
            </a:r>
            <a:r>
              <a:rPr lang="en-US" sz="4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con chia </a:t>
            </a:r>
            <a:r>
              <a:rPr lang="en-US" sz="44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quà</a:t>
            </a:r>
            <a:r>
              <a:rPr lang="en-US" sz="4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”</a:t>
            </a:r>
            <a:endParaRPr lang="en-US" sz="4400" b="0" cap="none" spc="0" dirty="0" smtClean="0">
              <a:ln w="10160">
                <a:solidFill>
                  <a:schemeClr val="accent1"/>
                </a:solidFill>
                <a:prstDash val="solid"/>
              </a:ln>
              <a:solidFill>
                <a:schemeClr val="tx2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15128718_714483518705711_362430691_n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5129737_714483322039064_1331603725_n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5175530_714483345372395_1487396264_n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axresdefaul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5151397_714483398705723_302663010_n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5139489_714483462039050_956183796_n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5151147_714483598705703_508130984_n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5129918_714483678705695_1490720422_n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5151559_714483725372357_1481034743_n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5175343_714483918705671_1424568452_n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Frames PPT 010"/>
          <p:cNvPicPr>
            <a:picLocks noGrp="1" noChangeAspect="1" noChangeArrowheads="1"/>
          </p:cNvPicPr>
          <p:nvPr>
            <p:ph type="subTitle"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0" y="0"/>
            <a:ext cx="9144000" cy="6858000"/>
          </a:xfrm>
          <a:gradFill rotWithShape="1">
            <a:gsLst>
              <a:gs pos="0">
                <a:srgbClr val="00FF00"/>
              </a:gs>
              <a:gs pos="100000">
                <a:srgbClr val="FFFF00"/>
              </a:gs>
            </a:gsLst>
            <a:lin ang="5400000" scaled="1"/>
          </a:gradFill>
          <a:ln/>
        </p:spPr>
      </p:pic>
      <p:sp>
        <p:nvSpPr>
          <p:cNvPr id="67587" name="WordArt 3"/>
          <p:cNvSpPr>
            <a:spLocks noChangeArrowheads="1" noChangeShapeType="1" noTextEdit="1"/>
          </p:cNvSpPr>
          <p:nvPr/>
        </p:nvSpPr>
        <p:spPr bwMode="auto">
          <a:xfrm>
            <a:off x="1004888" y="1758950"/>
            <a:ext cx="7162800" cy="52546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.VnTime"/>
              </a:rPr>
              <a:t>Ho¹t ®éng I:</a:t>
            </a:r>
          </a:p>
        </p:txBody>
      </p:sp>
      <p:sp>
        <p:nvSpPr>
          <p:cNvPr id="67588" name="WordArt 4"/>
          <p:cNvSpPr>
            <a:spLocks noChangeArrowheads="1" noChangeShapeType="1" noTextEdit="1"/>
          </p:cNvSpPr>
          <p:nvPr/>
        </p:nvSpPr>
        <p:spPr bwMode="auto">
          <a:xfrm>
            <a:off x="1384300" y="3505200"/>
            <a:ext cx="5867400" cy="19812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CCFF"/>
                    </a:gs>
                    <a:gs pos="100000">
                      <a:srgbClr val="FF0066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.VnTime"/>
              </a:rPr>
              <a:t>G©y høng thó</a:t>
            </a:r>
          </a:p>
        </p:txBody>
      </p:sp>
      <p:pic>
        <p:nvPicPr>
          <p:cNvPr id="67589" name="Picture 5" descr="floral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86200" y="228600"/>
            <a:ext cx="1371600" cy="1011238"/>
          </a:xfrm>
          <a:prstGeom prst="rect">
            <a:avLst/>
          </a:prstGeom>
          <a:noFill/>
        </p:spPr>
      </p:pic>
      <p:pic>
        <p:nvPicPr>
          <p:cNvPr id="67590" name="Picture 6" descr="floral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3400" y="2514600"/>
            <a:ext cx="1295400" cy="955675"/>
          </a:xfrm>
          <a:prstGeom prst="rect">
            <a:avLst/>
          </a:prstGeom>
          <a:noFill/>
        </p:spPr>
      </p:pic>
      <p:pic>
        <p:nvPicPr>
          <p:cNvPr id="67591" name="Picture 7" descr="floral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28800" y="5389563"/>
            <a:ext cx="1371600" cy="1011237"/>
          </a:xfrm>
          <a:prstGeom prst="rect">
            <a:avLst/>
          </a:prstGeom>
          <a:noFill/>
        </p:spPr>
      </p:pic>
      <p:pic>
        <p:nvPicPr>
          <p:cNvPr id="67592" name="Picture 8" descr="floral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48400" y="5370513"/>
            <a:ext cx="1295400" cy="954087"/>
          </a:xfrm>
          <a:prstGeom prst="rect">
            <a:avLst/>
          </a:prstGeom>
          <a:noFill/>
        </p:spPr>
      </p:pic>
      <p:pic>
        <p:nvPicPr>
          <p:cNvPr id="67593" name="Picture 9" descr="floral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10400" y="2438400"/>
            <a:ext cx="1447800" cy="1066800"/>
          </a:xfrm>
          <a:prstGeom prst="rect">
            <a:avLst/>
          </a:prstGeom>
          <a:noFill/>
        </p:spPr>
      </p:pic>
      <p:pic>
        <p:nvPicPr>
          <p:cNvPr id="67594" name="Picture 43" descr="Hoa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60500" y="393700"/>
            <a:ext cx="1771650" cy="156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5" name="Picture 43" descr="Hoa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24600" y="371475"/>
            <a:ext cx="1676400" cy="148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6" name="Picture 43" descr="Hoa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09800" y="2182813"/>
            <a:ext cx="1143000" cy="101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7" name="Picture 43" descr="Hoa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9600" y="4572000"/>
            <a:ext cx="1543050" cy="136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8" name="Picture 43" descr="Hoa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72200" y="2133600"/>
            <a:ext cx="1295400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9" name="Picture 43" descr="Hoa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19600" y="5441950"/>
            <a:ext cx="1600200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600" name="Picture 43" descr="Hoa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7010400" y="4114800"/>
            <a:ext cx="1657350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601" name="Picture 43" descr="Hoa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16388" y="1758950"/>
            <a:ext cx="781050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602" name="Picture 43" descr="Hoa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76600" y="304800"/>
            <a:ext cx="628650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603" name="Picture 43" descr="Hoa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8600" y="3581400"/>
            <a:ext cx="628650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604" name="Picture 43" descr="Hoa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05000" y="3429000"/>
            <a:ext cx="628650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605" name="Picture 43" descr="Hoa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76600" y="5943600"/>
            <a:ext cx="628650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606" name="Picture 43" descr="Hoa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91200" y="6248400"/>
            <a:ext cx="628650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607" name="Picture 43" descr="Hoa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00800" y="3352800"/>
            <a:ext cx="628650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608" name="Picture 43" descr="Hoa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14800" y="3886200"/>
            <a:ext cx="628650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609" name="Picture 43" descr="Hoa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772400" y="838200"/>
            <a:ext cx="628650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610" name="Picture 43" descr="Hoa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4800" y="1447800"/>
            <a:ext cx="628650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611" name="Picture 43" descr="Hoa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29600" y="3352800"/>
            <a:ext cx="628650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612" name="Troi nang troi mua -__2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1763713" y="696913"/>
            <a:ext cx="304800" cy="3048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75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675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5498" fill="hold"/>
                                        <p:tgtEl>
                                          <p:spTgt spid="676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612"/>
                </p:tgtEl>
              </p:cMediaNode>
            </p:audio>
          </p:childTnLst>
        </p:cTn>
      </p:par>
    </p:tnLst>
    <p:bldLst>
      <p:bldP spid="67587" grpId="0" animBg="1"/>
      <p:bldP spid="6758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9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73732" name="Picture 4" descr="xlights1[1]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6200000">
              <a:off x="-2059" y="2068"/>
              <a:ext cx="4320" cy="183"/>
            </a:xfrm>
            <a:prstGeom prst="rect">
              <a:avLst/>
            </a:prstGeom>
            <a:noFill/>
          </p:spPr>
        </p:pic>
        <p:pic>
          <p:nvPicPr>
            <p:cNvPr id="73733" name="Picture 5" descr="xlights1[1]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1" y="0"/>
              <a:ext cx="5689" cy="183"/>
            </a:xfrm>
            <a:prstGeom prst="rect">
              <a:avLst/>
            </a:prstGeom>
            <a:noFill/>
          </p:spPr>
        </p:pic>
        <p:pic>
          <p:nvPicPr>
            <p:cNvPr id="73734" name="Picture 6" descr="xlights1[1]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0800000">
              <a:off x="0" y="4135"/>
              <a:ext cx="5760" cy="185"/>
            </a:xfrm>
            <a:prstGeom prst="rect">
              <a:avLst/>
            </a:prstGeom>
            <a:noFill/>
          </p:spPr>
        </p:pic>
        <p:pic>
          <p:nvPicPr>
            <p:cNvPr id="73735" name="Picture 7" descr="xlights1[1]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5400000">
              <a:off x="3531" y="2090"/>
              <a:ext cx="4320" cy="139"/>
            </a:xfrm>
            <a:prstGeom prst="rect">
              <a:avLst/>
            </a:prstGeom>
            <a:noFill/>
          </p:spPr>
        </p:pic>
      </p:grpSp>
      <p:sp>
        <p:nvSpPr>
          <p:cNvPr id="73736" name="WordArt 8"/>
          <p:cNvSpPr>
            <a:spLocks noChangeArrowheads="1" noChangeShapeType="1" noTextEdit="1"/>
          </p:cNvSpPr>
          <p:nvPr/>
        </p:nvSpPr>
        <p:spPr bwMode="auto">
          <a:xfrm>
            <a:off x="2219325" y="2670175"/>
            <a:ext cx="4857750" cy="1744663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Time"/>
              </a:rPr>
              <a:t>§µm tho¹i</a:t>
            </a:r>
          </a:p>
        </p:txBody>
      </p:sp>
      <p:pic>
        <p:nvPicPr>
          <p:cNvPr id="73737" name="Picture 9" descr="Picture10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31100" y="5029200"/>
            <a:ext cx="1612900" cy="1828800"/>
          </a:xfrm>
          <a:prstGeom prst="rect">
            <a:avLst/>
          </a:prstGeom>
          <a:noFill/>
        </p:spPr>
      </p:pic>
      <p:pic>
        <p:nvPicPr>
          <p:cNvPr id="73738" name="Picture 10" descr="Picture10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029200"/>
            <a:ext cx="1612900" cy="1828800"/>
          </a:xfrm>
          <a:prstGeom prst="rect">
            <a:avLst/>
          </a:prstGeom>
          <a:noFill/>
        </p:spPr>
      </p:pic>
      <p:pic>
        <p:nvPicPr>
          <p:cNvPr id="73739" name="Picture 11" descr="4a4338ca_3cf203f8_cda8dbd97a5c4daedfaeffbwo8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33763" y="849313"/>
            <a:ext cx="1992312" cy="170973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37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37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37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37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hristmas-Background-Hinh-Giang-Sinh-Tin-Lanh-cdnvn-2013-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Rectangle 4"/>
          <p:cNvSpPr/>
          <p:nvPr/>
        </p:nvSpPr>
        <p:spPr>
          <a:xfrm>
            <a:off x="0" y="609600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Cô</a:t>
            </a:r>
            <a:r>
              <a:rPr lang="en-US" sz="5400" b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đã</a:t>
            </a:r>
            <a:r>
              <a:rPr lang="en-US" sz="5400" b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kể</a:t>
            </a:r>
            <a:r>
              <a:rPr lang="en-US" sz="5400" b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cho</a:t>
            </a:r>
            <a:r>
              <a:rPr lang="en-US" sz="5400" b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chúng</a:t>
            </a:r>
            <a:r>
              <a:rPr lang="en-US" sz="5400" b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mình</a:t>
            </a:r>
            <a:r>
              <a:rPr lang="en-US" sz="5400" b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nghe</a:t>
            </a:r>
            <a:r>
              <a:rPr lang="en-US" sz="5400" b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câu</a:t>
            </a:r>
            <a:r>
              <a:rPr lang="en-US" sz="5400" b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chuyện</a:t>
            </a:r>
            <a:r>
              <a:rPr lang="en-US" sz="5400" b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gì</a:t>
            </a:r>
            <a:r>
              <a:rPr lang="en-US" sz="5400" b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?</a:t>
            </a:r>
            <a:endParaRPr lang="en-US" sz="5400" b="1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967335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i="1" cap="none" spc="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Tác</a:t>
            </a:r>
            <a:r>
              <a:rPr lang="en-US" sz="5400" b="1" i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i="1" cap="none" spc="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giả</a:t>
            </a:r>
            <a:r>
              <a:rPr lang="en-US" sz="5400" b="1" i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i="1" cap="none" spc="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của</a:t>
            </a:r>
            <a:r>
              <a:rPr lang="en-US" sz="5400" b="1" i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i="1" cap="none" spc="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câu</a:t>
            </a:r>
            <a:r>
              <a:rPr lang="en-US" sz="5400" b="1" i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i="1" cap="none" spc="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chuyện</a:t>
            </a:r>
            <a:r>
              <a:rPr lang="en-US" sz="5400" b="1" i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i="1" cap="none" spc="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là</a:t>
            </a:r>
            <a:r>
              <a:rPr lang="en-US" sz="5400" b="1" i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i="1" cap="none" spc="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ai</a:t>
            </a:r>
            <a:r>
              <a:rPr lang="en-US" sz="5400" b="1" i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?</a:t>
            </a:r>
            <a:endParaRPr lang="en-US" sz="5400" b="1" i="1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uqta9p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5" name="Rectangle 4"/>
          <p:cNvSpPr/>
          <p:nvPr/>
        </p:nvSpPr>
        <p:spPr>
          <a:xfrm>
            <a:off x="0" y="2057400"/>
            <a:ext cx="914400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Trong</a:t>
            </a:r>
            <a:r>
              <a:rPr lang="en-US" sz="5400" b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câu</a:t>
            </a:r>
            <a:r>
              <a:rPr lang="en-US" sz="5400" b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chuyện</a:t>
            </a:r>
            <a:r>
              <a:rPr lang="en-US" sz="5400" b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có</a:t>
            </a:r>
            <a:r>
              <a:rPr lang="en-US" sz="5400" b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những</a:t>
            </a:r>
            <a:r>
              <a:rPr lang="en-US" sz="5400" b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nhân</a:t>
            </a:r>
            <a:r>
              <a:rPr lang="en-US" sz="5400" b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vật</a:t>
            </a:r>
            <a:r>
              <a:rPr lang="en-US" sz="5400" b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nào</a:t>
            </a:r>
            <a:r>
              <a:rPr lang="en-US" sz="5400" b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?</a:t>
            </a:r>
            <a:endParaRPr lang="en-US" sz="5400" b="1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5174463_714483572039039_754333891_n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3300"/>
          </a:solidFill>
          <a:ln w="76200" cmpd="tri">
            <a:solidFill>
              <a:srgbClr val="6600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74755" name="Picture 3" descr="00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096000"/>
            <a:ext cx="990600" cy="762000"/>
          </a:xfrm>
          <a:prstGeom prst="rect">
            <a:avLst/>
          </a:prstGeom>
          <a:noFill/>
        </p:spPr>
      </p:pic>
      <p:pic>
        <p:nvPicPr>
          <p:cNvPr id="74756" name="Picture 4" descr="00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53400" y="0"/>
            <a:ext cx="990600" cy="762000"/>
          </a:xfrm>
          <a:prstGeom prst="rect">
            <a:avLst/>
          </a:prstGeom>
          <a:noFill/>
        </p:spPr>
      </p:pic>
      <p:pic>
        <p:nvPicPr>
          <p:cNvPr id="74757" name="Picture 5" descr="00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53400" y="6096000"/>
            <a:ext cx="990600" cy="762000"/>
          </a:xfrm>
          <a:prstGeom prst="rect">
            <a:avLst/>
          </a:prstGeom>
          <a:noFill/>
        </p:spPr>
      </p:pic>
      <p:pic>
        <p:nvPicPr>
          <p:cNvPr id="74758" name="Picture 6" descr="00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53400" y="6096000"/>
            <a:ext cx="990600" cy="762000"/>
          </a:xfrm>
          <a:prstGeom prst="rect">
            <a:avLst/>
          </a:prstGeom>
          <a:noFill/>
        </p:spPr>
      </p:pic>
      <p:pic>
        <p:nvPicPr>
          <p:cNvPr id="74759" name="Picture 7" descr="00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90600" cy="762000"/>
          </a:xfrm>
          <a:prstGeom prst="rect">
            <a:avLst/>
          </a:prstGeom>
          <a:noFill/>
        </p:spPr>
      </p:pic>
      <p:pic>
        <p:nvPicPr>
          <p:cNvPr id="74760" name="Picture 8" descr="00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096000"/>
            <a:ext cx="990600" cy="762000"/>
          </a:xfrm>
          <a:prstGeom prst="rect">
            <a:avLst/>
          </a:prstGeom>
          <a:noFill/>
        </p:spPr>
      </p:pic>
      <p:pic>
        <p:nvPicPr>
          <p:cNvPr id="74761" name="Picture 9" descr="WhitecornerFlower"/>
          <p:cNvPicPr>
            <a:picLocks noGrp="1" noChangeAspect="1" noChangeArrowheads="1"/>
          </p:cNvPicPr>
          <p:nvPr>
            <p:ph type="title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612900" cy="1379538"/>
          </a:xfrm>
          <a:noFill/>
          <a:ln/>
        </p:spPr>
      </p:pic>
      <p:pic>
        <p:nvPicPr>
          <p:cNvPr id="74762" name="Picture 10" descr="WhitecornerFlowe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31100" y="19050"/>
            <a:ext cx="1595438" cy="136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63" name="Picture 11" descr="1315570erpqxojwmo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6200000">
            <a:off x="637382" y="5676106"/>
            <a:ext cx="544512" cy="1819275"/>
          </a:xfrm>
          <a:prstGeom prst="rect">
            <a:avLst/>
          </a:prstGeom>
          <a:noFill/>
        </p:spPr>
      </p:pic>
      <p:pic>
        <p:nvPicPr>
          <p:cNvPr id="74764" name="Picture 12" descr="1315570erpqxojwmo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0800000">
            <a:off x="0" y="5038725"/>
            <a:ext cx="473075" cy="1819275"/>
          </a:xfrm>
          <a:prstGeom prst="rect">
            <a:avLst/>
          </a:prstGeom>
          <a:noFill/>
        </p:spPr>
      </p:pic>
      <p:pic>
        <p:nvPicPr>
          <p:cNvPr id="74765" name="Picture 13" descr="1315570erpqxojwmo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0800000">
            <a:off x="8670925" y="5038725"/>
            <a:ext cx="473075" cy="1819275"/>
          </a:xfrm>
          <a:prstGeom prst="rect">
            <a:avLst/>
          </a:prstGeom>
          <a:noFill/>
        </p:spPr>
      </p:pic>
      <p:pic>
        <p:nvPicPr>
          <p:cNvPr id="74766" name="Picture 14" descr="1315570erpqxojwmo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8037513" y="5751512"/>
            <a:ext cx="393700" cy="1819275"/>
          </a:xfrm>
          <a:prstGeom prst="rect">
            <a:avLst/>
          </a:prstGeom>
          <a:noFill/>
        </p:spPr>
      </p:pic>
      <p:pic>
        <p:nvPicPr>
          <p:cNvPr id="74767" name="Picture 15" descr="hoa dep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763000" y="2138363"/>
            <a:ext cx="381000" cy="2400300"/>
          </a:xfrm>
          <a:prstGeom prst="rect">
            <a:avLst/>
          </a:prstGeom>
          <a:noFill/>
        </p:spPr>
      </p:pic>
      <p:sp>
        <p:nvSpPr>
          <p:cNvPr id="74774" name="AutoShape 22"/>
          <p:cNvSpPr>
            <a:spLocks noChangeArrowheads="1"/>
          </p:cNvSpPr>
          <p:nvPr/>
        </p:nvSpPr>
        <p:spPr bwMode="auto">
          <a:xfrm>
            <a:off x="3124200" y="304800"/>
            <a:ext cx="5160963" cy="1590675"/>
          </a:xfrm>
          <a:prstGeom prst="wedgeEllipseCallout">
            <a:avLst>
              <a:gd name="adj1" fmla="val -50278"/>
              <a:gd name="adj2" fmla="val 116667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/>
            <a:endParaRPr lang="en-US">
              <a:latin typeface="Arial" charset="0"/>
            </a:endParaRPr>
          </a:p>
        </p:txBody>
      </p:sp>
      <p:sp>
        <p:nvSpPr>
          <p:cNvPr id="74775" name="Text Box 23"/>
          <p:cNvSpPr txBox="1">
            <a:spLocks noChangeArrowheads="1"/>
          </p:cNvSpPr>
          <p:nvPr/>
        </p:nvSpPr>
        <p:spPr bwMode="auto">
          <a:xfrm>
            <a:off x="3352800" y="304800"/>
            <a:ext cx="46291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3200" b="1">
                <a:solidFill>
                  <a:srgbClr val="6600CC"/>
                </a:solidFill>
                <a:latin typeface=".VnTime" pitchFamily="34" charset="0"/>
              </a:rPr>
              <a:t>GÊu mÑ khuyªn gÊu con ®iªu g×</a:t>
            </a:r>
          </a:p>
        </p:txBody>
      </p:sp>
      <p:pic>
        <p:nvPicPr>
          <p:cNvPr id="74776" name="Picture 24" descr="hoa dep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2214563"/>
            <a:ext cx="381000" cy="2400300"/>
          </a:xfrm>
          <a:prstGeom prst="rect">
            <a:avLst/>
          </a:prstGeom>
          <a:noFill/>
        </p:spPr>
      </p:pic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74778" name="Picture 26" descr="xlights1[1]"/>
            <p:cNvPicPr>
              <a:picLocks noChangeAspect="1" noChangeArrowheads="1" noCrop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 rot="16200000">
              <a:off x="-2059" y="2068"/>
              <a:ext cx="4320" cy="183"/>
            </a:xfrm>
            <a:prstGeom prst="rect">
              <a:avLst/>
            </a:prstGeom>
            <a:noFill/>
          </p:spPr>
        </p:pic>
        <p:pic>
          <p:nvPicPr>
            <p:cNvPr id="74779" name="Picture 27" descr="xlights1[1]"/>
            <p:cNvPicPr>
              <a:picLocks noChangeAspect="1" noChangeArrowheads="1" noCrop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1" y="0"/>
              <a:ext cx="5689" cy="183"/>
            </a:xfrm>
            <a:prstGeom prst="rect">
              <a:avLst/>
            </a:prstGeom>
            <a:noFill/>
          </p:spPr>
        </p:pic>
        <p:pic>
          <p:nvPicPr>
            <p:cNvPr id="74780" name="Picture 28" descr="xlights1[1]"/>
            <p:cNvPicPr>
              <a:picLocks noChangeAspect="1" noChangeArrowheads="1" noCrop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 rot="10800000">
              <a:off x="0" y="4135"/>
              <a:ext cx="5760" cy="185"/>
            </a:xfrm>
            <a:prstGeom prst="rect">
              <a:avLst/>
            </a:prstGeom>
            <a:noFill/>
          </p:spPr>
        </p:pic>
        <p:pic>
          <p:nvPicPr>
            <p:cNvPr id="74781" name="Picture 29" descr="xlights1[1]"/>
            <p:cNvPicPr>
              <a:picLocks noChangeAspect="1" noChangeArrowheads="1" noCrop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 rot="5400000">
              <a:off x="3531" y="2090"/>
              <a:ext cx="4320" cy="139"/>
            </a:xfrm>
            <a:prstGeom prst="rect">
              <a:avLst/>
            </a:prstGeom>
            <a:noFill/>
          </p:spPr>
        </p:pic>
      </p:grpSp>
      <p:pic>
        <p:nvPicPr>
          <p:cNvPr id="74783" name="Picture 3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9600" y="1447800"/>
            <a:ext cx="8153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5780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7578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953000"/>
            <a:ext cx="9144000" cy="1905000"/>
          </a:xfrm>
          <a:prstGeom prst="rect">
            <a:avLst/>
          </a:prstGeom>
          <a:noFill/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75783" name="Picture 7" descr="xlights1[1]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6200000">
              <a:off x="-2059" y="2068"/>
              <a:ext cx="4320" cy="183"/>
            </a:xfrm>
            <a:prstGeom prst="rect">
              <a:avLst/>
            </a:prstGeom>
            <a:noFill/>
          </p:spPr>
        </p:pic>
        <p:pic>
          <p:nvPicPr>
            <p:cNvPr id="75784" name="Picture 8" descr="xlights1[1]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1" y="0"/>
              <a:ext cx="5689" cy="183"/>
            </a:xfrm>
            <a:prstGeom prst="rect">
              <a:avLst/>
            </a:prstGeom>
            <a:noFill/>
          </p:spPr>
        </p:pic>
        <p:pic>
          <p:nvPicPr>
            <p:cNvPr id="75785" name="Picture 9" descr="xlights1[1]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0800000">
              <a:off x="0" y="4135"/>
              <a:ext cx="5760" cy="185"/>
            </a:xfrm>
            <a:prstGeom prst="rect">
              <a:avLst/>
            </a:prstGeom>
            <a:noFill/>
          </p:spPr>
        </p:pic>
        <p:pic>
          <p:nvPicPr>
            <p:cNvPr id="75786" name="Picture 10" descr="xlights1[1]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5400000">
              <a:off x="3531" y="2090"/>
              <a:ext cx="4320" cy="139"/>
            </a:xfrm>
            <a:prstGeom prst="rect">
              <a:avLst/>
            </a:prstGeom>
            <a:noFill/>
          </p:spPr>
        </p:pic>
      </p:grpSp>
      <p:sp>
        <p:nvSpPr>
          <p:cNvPr id="75795" name="Text Box 19"/>
          <p:cNvSpPr txBox="1">
            <a:spLocks noChangeArrowheads="1"/>
          </p:cNvSpPr>
          <p:nvPr/>
        </p:nvSpPr>
        <p:spPr bwMode="auto">
          <a:xfrm>
            <a:off x="0" y="304800"/>
            <a:ext cx="8686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3600" b="1">
                <a:solidFill>
                  <a:srgbClr val="6600CC"/>
                </a:solidFill>
                <a:latin typeface=".VnTime" pitchFamily="34" charset="0"/>
              </a:rPr>
              <a:t>GÊu con ®· ch¨m chØ häc tËp nh­ thª nµo?</a:t>
            </a:r>
          </a:p>
        </p:txBody>
      </p:sp>
      <p:pic>
        <p:nvPicPr>
          <p:cNvPr id="75796" name="Picture 2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143000"/>
            <a:ext cx="9144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8120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-381000" y="0"/>
            <a:ext cx="69342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Hôm</a:t>
            </a:r>
            <a:r>
              <a:rPr lang="en-US" sz="5400" b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đầu</a:t>
            </a:r>
            <a:r>
              <a:rPr lang="en-US" sz="5400" b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tiên</a:t>
            </a:r>
            <a:r>
              <a:rPr lang="en-US" sz="5400" b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gấu</a:t>
            </a:r>
            <a:r>
              <a:rPr lang="en-US" sz="5400" b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con </a:t>
            </a:r>
            <a:r>
              <a:rPr lang="en-US" sz="5400" b="1" cap="none" spc="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học</a:t>
            </a:r>
            <a:r>
              <a:rPr lang="en-US" sz="5400" b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đếm</a:t>
            </a:r>
            <a:r>
              <a:rPr lang="en-US" sz="5400" b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đến</a:t>
            </a:r>
            <a:r>
              <a:rPr lang="en-US" sz="5400" b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mấy</a:t>
            </a:r>
            <a:r>
              <a:rPr lang="en-US" sz="5400" b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?</a:t>
            </a:r>
            <a:endParaRPr lang="en-US" sz="5400" b="1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33575" y="-22860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33575" y="-22860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33575" y="-22860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hà của tôi - Beat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33575" y="-22860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33575" y="-22860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33575" y="-22860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Picture1khung hinh 1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65540" name="Picture 4" descr="xlights1[1]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6200000">
              <a:off x="-2059" y="2068"/>
              <a:ext cx="4320" cy="183"/>
            </a:xfrm>
            <a:prstGeom prst="rect">
              <a:avLst/>
            </a:prstGeom>
            <a:noFill/>
          </p:spPr>
        </p:pic>
        <p:pic>
          <p:nvPicPr>
            <p:cNvPr id="65541" name="Picture 5" descr="xlights1[1]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1" y="0"/>
              <a:ext cx="5689" cy="183"/>
            </a:xfrm>
            <a:prstGeom prst="rect">
              <a:avLst/>
            </a:prstGeom>
            <a:noFill/>
          </p:spPr>
        </p:pic>
        <p:pic>
          <p:nvPicPr>
            <p:cNvPr id="65542" name="Picture 6" descr="xlights1[1]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0800000">
              <a:off x="0" y="4135"/>
              <a:ext cx="5760" cy="185"/>
            </a:xfrm>
            <a:prstGeom prst="rect">
              <a:avLst/>
            </a:prstGeom>
            <a:noFill/>
          </p:spPr>
        </p:pic>
        <p:pic>
          <p:nvPicPr>
            <p:cNvPr id="65543" name="Picture 7" descr="xlights1[1]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5400000">
              <a:off x="3531" y="2090"/>
              <a:ext cx="4320" cy="139"/>
            </a:xfrm>
            <a:prstGeom prst="rect">
              <a:avLst/>
            </a:prstGeom>
            <a:noFill/>
          </p:spPr>
        </p:pic>
      </p:grpSp>
      <p:sp>
        <p:nvSpPr>
          <p:cNvPr id="65544" name="Text Box 8"/>
          <p:cNvSpPr txBox="1">
            <a:spLocks noChangeArrowheads="1"/>
          </p:cNvSpPr>
          <p:nvPr/>
        </p:nvSpPr>
        <p:spPr bwMode="auto">
          <a:xfrm>
            <a:off x="2209800" y="1600200"/>
            <a:ext cx="426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5545" name="Text Box 9"/>
          <p:cNvSpPr txBox="1">
            <a:spLocks noChangeArrowheads="1"/>
          </p:cNvSpPr>
          <p:nvPr/>
        </p:nvSpPr>
        <p:spPr bwMode="auto">
          <a:xfrm>
            <a:off x="2057400" y="1752600"/>
            <a:ext cx="25146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>
              <a:solidFill>
                <a:srgbClr val="0000FF"/>
              </a:solidFill>
              <a:latin typeface=".VnTime" pitchFamily="34" charset="0"/>
              <a:cs typeface="Arial" charset="0"/>
            </a:endParaRPr>
          </a:p>
          <a:p>
            <a:pPr eaLnBrk="1" hangingPunct="1">
              <a:spcBef>
                <a:spcPct val="50000"/>
              </a:spcBef>
            </a:pPr>
            <a:endParaRPr lang="en-US">
              <a:solidFill>
                <a:srgbClr val="0000FF"/>
              </a:solidFill>
              <a:latin typeface=".VnTime" pitchFamily="34" charset="0"/>
              <a:cs typeface="Arial" charset="0"/>
            </a:endParaRPr>
          </a:p>
        </p:txBody>
      </p:sp>
      <p:sp>
        <p:nvSpPr>
          <p:cNvPr id="65546" name="WordArt 10"/>
          <p:cNvSpPr>
            <a:spLocks noChangeArrowheads="1" noChangeShapeType="1" noTextEdit="1"/>
          </p:cNvSpPr>
          <p:nvPr/>
        </p:nvSpPr>
        <p:spPr bwMode="auto">
          <a:xfrm>
            <a:off x="2133600" y="2514600"/>
            <a:ext cx="4705350" cy="167005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spc="-360">
                <a:ln w="127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.VnTime"/>
              </a:rPr>
              <a:t>Xem phim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554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ấu con chia quà - Truyện cổ tích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inh-nen-may-tinh-cau-vong-1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5" name="Rectangle 4"/>
          <p:cNvSpPr/>
          <p:nvPr/>
        </p:nvSpPr>
        <p:spPr>
          <a:xfrm>
            <a:off x="1" y="2209800"/>
            <a:ext cx="91440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Trò</a:t>
            </a:r>
            <a:r>
              <a:rPr lang="en-US" sz="6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6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chơi</a:t>
            </a:r>
            <a:r>
              <a:rPr lang="en-US" sz="6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: </a:t>
            </a:r>
            <a:r>
              <a:rPr lang="en-US" sz="6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Tặng</a:t>
            </a:r>
            <a:r>
              <a:rPr lang="en-US" sz="6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6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quà</a:t>
            </a:r>
            <a:r>
              <a:rPr lang="en-US" sz="6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6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cho</a:t>
            </a:r>
            <a:r>
              <a:rPr lang="en-US" sz="6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6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gấu</a:t>
            </a:r>
            <a:r>
              <a:rPr lang="en-US" sz="6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endParaRPr lang="en-US" sz="6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ả Nhà Thương Nhau - Karaoke - Xuân Mai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ages (5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Rectangle 4"/>
          <p:cNvSpPr/>
          <p:nvPr/>
        </p:nvSpPr>
        <p:spPr>
          <a:xfrm>
            <a:off x="152401" y="2590800"/>
            <a:ext cx="876300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i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Xin</a:t>
            </a:r>
            <a:r>
              <a:rPr lang="en-US" sz="66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6600" b="1" i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chân</a:t>
            </a:r>
            <a:r>
              <a:rPr lang="en-US" sz="66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6600" b="1" i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thành</a:t>
            </a:r>
            <a:r>
              <a:rPr lang="en-US" sz="66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6600" b="1" i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cảm</a:t>
            </a:r>
            <a:r>
              <a:rPr lang="en-US" sz="66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6600" b="1" i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ơn</a:t>
            </a:r>
            <a:endParaRPr lang="en-US" sz="66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9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8611" name="WordArt 3"/>
          <p:cNvSpPr>
            <a:spLocks noChangeArrowheads="1" noChangeShapeType="1" noTextEdit="1"/>
          </p:cNvSpPr>
          <p:nvPr/>
        </p:nvSpPr>
        <p:spPr bwMode="auto">
          <a:xfrm>
            <a:off x="1524000" y="1981200"/>
            <a:ext cx="5715000" cy="28194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4000" kern="10">
                <a:ln w="9525">
                  <a:solidFill>
                    <a:srgbClr val="000080"/>
                  </a:solidFill>
                  <a:miter lim="800000"/>
                  <a:headEnd/>
                  <a:tailEnd/>
                </a:ln>
                <a:solidFill>
                  <a:srgbClr val="00FF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.VnTime"/>
              </a:rPr>
              <a:t>Ho¹t ®éng II:</a:t>
            </a:r>
          </a:p>
          <a:p>
            <a:pPr algn="ctr"/>
            <a:r>
              <a:rPr lang="en-US" sz="4000" kern="10">
                <a:ln w="9525">
                  <a:solidFill>
                    <a:srgbClr val="000080"/>
                  </a:solidFill>
                  <a:miter lim="800000"/>
                  <a:headEnd/>
                  <a:tailEnd/>
                </a:ln>
                <a:solidFill>
                  <a:srgbClr val="00FF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.VnTime"/>
              </a:rPr>
              <a:t>KÓ chuyÖn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68613" name="Picture 5" descr="xlights1[1]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16200000">
              <a:off x="-2059" y="2068"/>
              <a:ext cx="4320" cy="183"/>
            </a:xfrm>
            <a:prstGeom prst="rect">
              <a:avLst/>
            </a:prstGeom>
            <a:noFill/>
          </p:spPr>
        </p:pic>
        <p:pic>
          <p:nvPicPr>
            <p:cNvPr id="68614" name="Picture 6" descr="xlights1[1]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1" y="0"/>
              <a:ext cx="5689" cy="183"/>
            </a:xfrm>
            <a:prstGeom prst="rect">
              <a:avLst/>
            </a:prstGeom>
            <a:noFill/>
          </p:spPr>
        </p:pic>
        <p:pic>
          <p:nvPicPr>
            <p:cNvPr id="68615" name="Picture 7" descr="xlights1[1]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10800000">
              <a:off x="0" y="4135"/>
              <a:ext cx="5760" cy="185"/>
            </a:xfrm>
            <a:prstGeom prst="rect">
              <a:avLst/>
            </a:prstGeom>
            <a:noFill/>
          </p:spPr>
        </p:pic>
        <p:pic>
          <p:nvPicPr>
            <p:cNvPr id="68616" name="Picture 8" descr="xlights1[1]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5400000">
              <a:off x="3531" y="2090"/>
              <a:ext cx="4320" cy="139"/>
            </a:xfrm>
            <a:prstGeom prst="rect">
              <a:avLst/>
            </a:prstGeom>
            <a:noFill/>
          </p:spPr>
        </p:pic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86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86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86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 w="57150" cmpd="thinThick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69635" name="Picture 3" descr="1315570erpqxojwmo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419100" y="-419100"/>
            <a:ext cx="762000" cy="1600200"/>
          </a:xfrm>
          <a:prstGeom prst="rect">
            <a:avLst/>
          </a:prstGeom>
          <a:noFill/>
        </p:spPr>
      </p:pic>
      <p:pic>
        <p:nvPicPr>
          <p:cNvPr id="69636" name="Picture 4" descr="1315570erpqxojwmo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8001000" y="-381000"/>
            <a:ext cx="762000" cy="1524000"/>
          </a:xfrm>
          <a:prstGeom prst="rect">
            <a:avLst/>
          </a:prstGeom>
          <a:noFill/>
        </p:spPr>
      </p:pic>
      <p:pic>
        <p:nvPicPr>
          <p:cNvPr id="69637" name="Picture 5" descr="1315570erpqxojwmo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09600"/>
            <a:ext cx="762000" cy="1600200"/>
          </a:xfrm>
          <a:prstGeom prst="rect">
            <a:avLst/>
          </a:prstGeom>
          <a:noFill/>
        </p:spPr>
      </p:pic>
      <p:pic>
        <p:nvPicPr>
          <p:cNvPr id="69638" name="Picture 6" descr="1315570erpqxojwmo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0" y="533400"/>
            <a:ext cx="762000" cy="1524000"/>
          </a:xfrm>
          <a:prstGeom prst="rect">
            <a:avLst/>
          </a:prstGeom>
          <a:noFill/>
        </p:spPr>
      </p:pic>
      <p:pic>
        <p:nvPicPr>
          <p:cNvPr id="69639" name="Picture 7" descr="1315570erpqxojwmo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0" y="4648200"/>
            <a:ext cx="762000" cy="1600200"/>
          </a:xfrm>
          <a:prstGeom prst="rect">
            <a:avLst/>
          </a:prstGeom>
          <a:noFill/>
        </p:spPr>
      </p:pic>
      <p:pic>
        <p:nvPicPr>
          <p:cNvPr id="69640" name="Picture 8" descr="1315570erpqxojwmo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419100" y="5676900"/>
            <a:ext cx="762000" cy="1600200"/>
          </a:xfrm>
          <a:prstGeom prst="rect">
            <a:avLst/>
          </a:prstGeom>
          <a:noFill/>
        </p:spPr>
      </p:pic>
      <p:pic>
        <p:nvPicPr>
          <p:cNvPr id="69641" name="Picture 9" descr="1315570erpqxojwmo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8382000" y="4724400"/>
            <a:ext cx="762000" cy="1524000"/>
          </a:xfrm>
          <a:prstGeom prst="rect">
            <a:avLst/>
          </a:prstGeom>
          <a:noFill/>
        </p:spPr>
      </p:pic>
      <p:pic>
        <p:nvPicPr>
          <p:cNvPr id="69642" name="Picture 10" descr="1315570erpqxojwmo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8001000" y="5715000"/>
            <a:ext cx="762000" cy="1524000"/>
          </a:xfrm>
          <a:prstGeom prst="rect">
            <a:avLst/>
          </a:prstGeom>
          <a:noFill/>
        </p:spPr>
      </p:pic>
      <p:sp>
        <p:nvSpPr>
          <p:cNvPr id="69643" name="WordArt 11"/>
          <p:cNvSpPr>
            <a:spLocks noChangeArrowheads="1" noChangeShapeType="1" noTextEdit="1"/>
          </p:cNvSpPr>
          <p:nvPr/>
        </p:nvSpPr>
        <p:spPr bwMode="auto">
          <a:xfrm>
            <a:off x="1384300" y="1987550"/>
            <a:ext cx="6477000" cy="30353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endParaRPr lang="en-US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latin typeface=".VnTime"/>
            </a:endParaRPr>
          </a:p>
        </p:txBody>
      </p:sp>
      <p:sp>
        <p:nvSpPr>
          <p:cNvPr id="69644" name="WordArt 12" descr="Paper bag"/>
          <p:cNvSpPr>
            <a:spLocks noChangeArrowheads="1" noChangeShapeType="1" noTextEdit="1"/>
          </p:cNvSpPr>
          <p:nvPr/>
        </p:nvSpPr>
        <p:spPr bwMode="auto">
          <a:xfrm>
            <a:off x="1447800" y="1752600"/>
            <a:ext cx="6248400" cy="3879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blipFill dpi="0" rotWithShape="0">
                <a:blip r:embed="rId4"/>
                <a:srcRect/>
                <a:tile tx="0" ty="0" sx="100000" sy="100000" flip="none" algn="tl"/>
              </a:blipFill>
              <a:effectLst>
                <a:outerShdw dist="563972" dir="14049741" sx="125000" sy="125000" algn="tl" rotWithShape="0">
                  <a:srgbClr val="C7DFD3">
                    <a:alpha val="80000"/>
                  </a:srgbClr>
                </a:outerShdw>
              </a:effectLst>
              <a:latin typeface=".VnTime"/>
            </a:endParaRPr>
          </a:p>
        </p:txBody>
      </p:sp>
      <p:pic>
        <p:nvPicPr>
          <p:cNvPr id="69645" name="Picture 13" descr="1152962fbcnoddsvs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32825" y="2743200"/>
            <a:ext cx="511175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6" name="Picture 14" descr="1152962fbcnoddsvs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895600"/>
            <a:ext cx="511175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7" name="Picture 15" descr="hoa dep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2914650" y="-1009650"/>
            <a:ext cx="381000" cy="2400300"/>
          </a:xfrm>
          <a:prstGeom prst="rect">
            <a:avLst/>
          </a:prstGeom>
          <a:noFill/>
        </p:spPr>
      </p:pic>
      <p:pic>
        <p:nvPicPr>
          <p:cNvPr id="69648" name="Picture 16" descr="hoa dep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5962650" y="-1009650"/>
            <a:ext cx="381000" cy="2400300"/>
          </a:xfrm>
          <a:prstGeom prst="rect">
            <a:avLst/>
          </a:prstGeom>
          <a:noFill/>
        </p:spPr>
      </p:pic>
      <p:pic>
        <p:nvPicPr>
          <p:cNvPr id="69649" name="Picture 17" descr="hoa dep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5657850" y="5467350"/>
            <a:ext cx="381000" cy="2400300"/>
          </a:xfrm>
          <a:prstGeom prst="rect">
            <a:avLst/>
          </a:prstGeom>
          <a:noFill/>
        </p:spPr>
      </p:pic>
      <p:pic>
        <p:nvPicPr>
          <p:cNvPr id="69650" name="Picture 18" descr="hoa dep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2914650" y="5467350"/>
            <a:ext cx="381000" cy="2400300"/>
          </a:xfrm>
          <a:prstGeom prst="rect">
            <a:avLst/>
          </a:prstGeom>
          <a:noFill/>
        </p:spPr>
      </p:pic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69652" name="Picture 20" descr="xlights1[1]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16200000">
              <a:off x="-2059" y="2068"/>
              <a:ext cx="4320" cy="183"/>
            </a:xfrm>
            <a:prstGeom prst="rect">
              <a:avLst/>
            </a:prstGeom>
            <a:noFill/>
          </p:spPr>
        </p:pic>
        <p:pic>
          <p:nvPicPr>
            <p:cNvPr id="69653" name="Picture 21" descr="xlights1[1]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1" y="0"/>
              <a:ext cx="5689" cy="183"/>
            </a:xfrm>
            <a:prstGeom prst="rect">
              <a:avLst/>
            </a:prstGeom>
            <a:noFill/>
          </p:spPr>
        </p:pic>
        <p:pic>
          <p:nvPicPr>
            <p:cNvPr id="69654" name="Picture 22" descr="xlights1[1]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10800000">
              <a:off x="0" y="4135"/>
              <a:ext cx="5760" cy="185"/>
            </a:xfrm>
            <a:prstGeom prst="rect">
              <a:avLst/>
            </a:prstGeom>
            <a:noFill/>
          </p:spPr>
        </p:pic>
        <p:pic>
          <p:nvPicPr>
            <p:cNvPr id="69655" name="Picture 23" descr="xlights1[1]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5400000">
              <a:off x="3531" y="2090"/>
              <a:ext cx="4320" cy="139"/>
            </a:xfrm>
            <a:prstGeom prst="rect">
              <a:avLst/>
            </a:prstGeom>
            <a:noFill/>
          </p:spPr>
        </p:pic>
      </p:grpSp>
      <p:sp>
        <p:nvSpPr>
          <p:cNvPr id="69657" name="WordArt 25"/>
          <p:cNvSpPr>
            <a:spLocks noChangeArrowheads="1" noChangeShapeType="1" noTextEdit="1"/>
          </p:cNvSpPr>
          <p:nvPr/>
        </p:nvSpPr>
        <p:spPr bwMode="auto">
          <a:xfrm>
            <a:off x="1839913" y="469900"/>
            <a:ext cx="5919787" cy="7604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C« kÓ lÇn 1:</a:t>
            </a:r>
          </a:p>
        </p:txBody>
      </p:sp>
      <p:sp>
        <p:nvSpPr>
          <p:cNvPr id="27" name="Rectangle 26"/>
          <p:cNvSpPr/>
          <p:nvPr/>
        </p:nvSpPr>
        <p:spPr>
          <a:xfrm>
            <a:off x="0" y="2819400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Cô</a:t>
            </a:r>
            <a:r>
              <a:rPr lang="en-US" sz="5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vừa</a:t>
            </a:r>
            <a:r>
              <a:rPr lang="en-US" sz="5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kể</a:t>
            </a:r>
            <a:r>
              <a:rPr lang="en-US" sz="5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cho</a:t>
            </a:r>
            <a:r>
              <a:rPr lang="en-US" sz="5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các</a:t>
            </a:r>
            <a:r>
              <a:rPr lang="en-US" sz="5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con </a:t>
            </a:r>
            <a:r>
              <a:rPr lang="en-US" sz="54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nghe</a:t>
            </a:r>
            <a:r>
              <a:rPr lang="en-US" sz="5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câu</a:t>
            </a:r>
            <a:r>
              <a:rPr lang="en-US" sz="5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truyện</a:t>
            </a:r>
            <a:r>
              <a:rPr lang="en-US" sz="5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gì</a:t>
            </a:r>
            <a:r>
              <a:rPr lang="en-US" sz="5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? </a:t>
            </a:r>
            <a:endParaRPr lang="en-US" sz="54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9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9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9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0659" name="WordArt 3"/>
          <p:cNvSpPr>
            <a:spLocks noChangeArrowheads="1" noChangeShapeType="1" noTextEdit="1"/>
          </p:cNvSpPr>
          <p:nvPr/>
        </p:nvSpPr>
        <p:spPr bwMode="auto">
          <a:xfrm>
            <a:off x="1992313" y="2366963"/>
            <a:ext cx="5235575" cy="2808287"/>
          </a:xfrm>
          <a:prstGeom prst="rect">
            <a:avLst/>
          </a:prstGeom>
        </p:spPr>
        <p:txBody>
          <a:bodyPr spcFirstLastPara="1" wrap="none" fromWordArt="1">
            <a:prstTxWarp prst="textArchDown">
              <a:avLst>
                <a:gd name="adj" fmla="val 0"/>
              </a:avLst>
            </a:prstTxWarp>
          </a:bodyPr>
          <a:lstStyle/>
          <a:p>
            <a:pPr algn="ctr"/>
            <a:r>
              <a:rPr lang="nb-NO" sz="3600" b="1" kern="10" spc="-36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Time"/>
              </a:rPr>
              <a:t>Gi¶ng gi¶i néi dung, kÕt hîp ®µm tho¹i</a:t>
            </a:r>
            <a:endParaRPr lang="en-US" sz="3600" b="1" kern="10" spc="-36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.VnTime"/>
            </a:endParaRPr>
          </a:p>
        </p:txBody>
      </p:sp>
      <p:pic>
        <p:nvPicPr>
          <p:cNvPr id="70660" name="Picture 4" descr="Picture9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0" y="4419600"/>
            <a:ext cx="1714500" cy="1714500"/>
          </a:xfrm>
          <a:prstGeom prst="rect">
            <a:avLst/>
          </a:prstGeom>
          <a:noFill/>
        </p:spPr>
      </p:pic>
      <p:pic>
        <p:nvPicPr>
          <p:cNvPr id="70661" name="Picture 5" descr="Picture5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895600"/>
            <a:ext cx="1752600" cy="3429000"/>
          </a:xfrm>
          <a:prstGeom prst="rect">
            <a:avLst/>
          </a:prstGeom>
          <a:noFill/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70663" name="Picture 7" descr="xlights1[1]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16200000">
              <a:off x="-2059" y="2068"/>
              <a:ext cx="4320" cy="183"/>
            </a:xfrm>
            <a:prstGeom prst="rect">
              <a:avLst/>
            </a:prstGeom>
            <a:noFill/>
          </p:spPr>
        </p:pic>
        <p:pic>
          <p:nvPicPr>
            <p:cNvPr id="70664" name="Picture 8" descr="xlights1[1]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1" y="0"/>
              <a:ext cx="5689" cy="183"/>
            </a:xfrm>
            <a:prstGeom prst="rect">
              <a:avLst/>
            </a:prstGeom>
            <a:noFill/>
          </p:spPr>
        </p:pic>
        <p:pic>
          <p:nvPicPr>
            <p:cNvPr id="70665" name="Picture 9" descr="xlights1[1]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10800000">
              <a:off x="0" y="4135"/>
              <a:ext cx="5760" cy="185"/>
            </a:xfrm>
            <a:prstGeom prst="rect">
              <a:avLst/>
            </a:prstGeom>
            <a:noFill/>
          </p:spPr>
        </p:pic>
        <p:pic>
          <p:nvPicPr>
            <p:cNvPr id="70666" name="Picture 10" descr="xlights1[1]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5400000">
              <a:off x="3531" y="2090"/>
              <a:ext cx="4320" cy="139"/>
            </a:xfrm>
            <a:prstGeom prst="rect">
              <a:avLst/>
            </a:prstGeom>
            <a:noFill/>
          </p:spPr>
        </p:pic>
      </p:grpSp>
      <p:sp>
        <p:nvSpPr>
          <p:cNvPr id="70667" name="Text Box 11"/>
          <p:cNvSpPr txBox="1">
            <a:spLocks noChangeArrowheads="1"/>
          </p:cNvSpPr>
          <p:nvPr/>
        </p:nvSpPr>
        <p:spPr bwMode="auto">
          <a:xfrm>
            <a:off x="1612900" y="2897188"/>
            <a:ext cx="58435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.VnTime" pitchFamily="34" charset="0"/>
              </a:rPr>
              <a:t>KÌm  theo tranh minh ho¹</a:t>
            </a:r>
          </a:p>
        </p:txBody>
      </p:sp>
      <p:sp>
        <p:nvSpPr>
          <p:cNvPr id="70668" name="WordArt 12"/>
          <p:cNvSpPr>
            <a:spLocks noChangeArrowheads="1" noChangeShapeType="1" noTextEdit="1"/>
          </p:cNvSpPr>
          <p:nvPr/>
        </p:nvSpPr>
        <p:spPr bwMode="auto">
          <a:xfrm>
            <a:off x="2371725" y="1608138"/>
            <a:ext cx="4478338" cy="1897062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662672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Time"/>
              </a:rPr>
              <a:t>C« kÓ lÇn 2 :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5133864_714482722039124_504023232_o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5139409_714482942039102_222446110_n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5135439_714483082039088_2060719293_n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672</TotalTime>
  <Words>141</Words>
  <Application>Microsoft Office PowerPoint</Application>
  <PresentationFormat>On-screen Show (4:3)</PresentationFormat>
  <Paragraphs>21</Paragraphs>
  <Slides>37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Dell</dc:creator>
  <cp:lastModifiedBy>AutoBVT</cp:lastModifiedBy>
  <cp:revision>6</cp:revision>
  <dcterms:created xsi:type="dcterms:W3CDTF">2016-11-21T14:09:55Z</dcterms:created>
  <dcterms:modified xsi:type="dcterms:W3CDTF">2019-08-07T08:18:18Z</dcterms:modified>
</cp:coreProperties>
</file>